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0"/>
  </p:notesMasterIdLst>
  <p:handoutMasterIdLst>
    <p:handoutMasterId r:id="rId41"/>
  </p:handoutMasterIdLst>
  <p:sldIdLst>
    <p:sldId id="305" r:id="rId7"/>
    <p:sldId id="395" r:id="rId8"/>
    <p:sldId id="396" r:id="rId9"/>
    <p:sldId id="397" r:id="rId10"/>
    <p:sldId id="363" r:id="rId11"/>
    <p:sldId id="848" r:id="rId12"/>
    <p:sldId id="399" r:id="rId13"/>
    <p:sldId id="406" r:id="rId14"/>
    <p:sldId id="385" r:id="rId15"/>
    <p:sldId id="400" r:id="rId16"/>
    <p:sldId id="401" r:id="rId17"/>
    <p:sldId id="402" r:id="rId18"/>
    <p:sldId id="403" r:id="rId19"/>
    <p:sldId id="413" r:id="rId20"/>
    <p:sldId id="414" r:id="rId21"/>
    <p:sldId id="398" r:id="rId22"/>
    <p:sldId id="847" r:id="rId23"/>
    <p:sldId id="377" r:id="rId24"/>
    <p:sldId id="378" r:id="rId25"/>
    <p:sldId id="415" r:id="rId26"/>
    <p:sldId id="355" r:id="rId27"/>
    <p:sldId id="780" r:id="rId28"/>
    <p:sldId id="422" r:id="rId29"/>
    <p:sldId id="314" r:id="rId30"/>
    <p:sldId id="307" r:id="rId31"/>
    <p:sldId id="416" r:id="rId32"/>
    <p:sldId id="844" r:id="rId33"/>
    <p:sldId id="317" r:id="rId34"/>
    <p:sldId id="845" r:id="rId35"/>
    <p:sldId id="846" r:id="rId36"/>
    <p:sldId id="419" r:id="rId37"/>
    <p:sldId id="417" r:id="rId38"/>
    <p:sldId id="420" r:id="rId39"/>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48"/>
            <p14:sldId id="399"/>
            <p14:sldId id="406"/>
            <p14:sldId id="385"/>
            <p14:sldId id="400"/>
            <p14:sldId id="401"/>
            <p14:sldId id="402"/>
            <p14:sldId id="403"/>
            <p14:sldId id="413"/>
            <p14:sldId id="414"/>
            <p14:sldId id="398"/>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87500" autoAdjust="0"/>
  </p:normalViewPr>
  <p:slideViewPr>
    <p:cSldViewPr showGuides="1">
      <p:cViewPr varScale="1">
        <p:scale>
          <a:sx n="100" d="100"/>
          <a:sy n="100" d="100"/>
        </p:scale>
        <p:origin x="48"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27/10/2021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27/10/2021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25</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emf"/><Relationship Id="rId1" Type="http://schemas.openxmlformats.org/officeDocument/2006/relationships/slideLayout" Target="../slideLayouts/slideLayout39.xml"/><Relationship Id="rId5" Type="http://schemas.openxmlformats.org/officeDocument/2006/relationships/image" Target="../media/image26.jpeg"/><Relationship Id="rId4" Type="http://schemas.openxmlformats.org/officeDocument/2006/relationships/hyperlink" Target="https://research.csiro.au/mlai-fs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5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35.pn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55.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png"/><Relationship Id="rId4" Type="http://schemas.openxmlformats.org/officeDocument/2006/relationships/image" Target="../media/image39.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47.png"/><Relationship Id="rId4" Type="http://schemas.openxmlformats.org/officeDocument/2006/relationships/hyperlink" Target="https://en.wikipedia.org/wiki/Climate_mode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55.xml"/><Relationship Id="rId6" Type="http://schemas.openxmlformats.org/officeDocument/2006/relationships/image" Target="../media/image55.tiff"/><Relationship Id="rId5" Type="http://schemas.openxmlformats.org/officeDocument/2006/relationships/image" Target="../media/image54.jpeg"/><Relationship Id="rId4" Type="http://schemas.openxmlformats.org/officeDocument/2006/relationships/image" Target="../media/image53.JP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47.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79.jpeg"/><Relationship Id="rId18" Type="http://schemas.openxmlformats.org/officeDocument/2006/relationships/image" Target="../media/image84.jpeg"/><Relationship Id="rId3" Type="http://schemas.openxmlformats.org/officeDocument/2006/relationships/image" Target="../media/image70.png"/><Relationship Id="rId21" Type="http://schemas.openxmlformats.org/officeDocument/2006/relationships/hyperlink" Target="https://research.csiro.au/mlai-fsp/" TargetMode="External"/><Relationship Id="rId7" Type="http://schemas.openxmlformats.org/officeDocument/2006/relationships/image" Target="../media/image73.jpeg"/><Relationship Id="rId12" Type="http://schemas.openxmlformats.org/officeDocument/2006/relationships/image" Target="../media/image78.png"/><Relationship Id="rId17" Type="http://schemas.openxmlformats.org/officeDocument/2006/relationships/image" Target="../media/image83.jpeg"/><Relationship Id="rId2" Type="http://schemas.openxmlformats.org/officeDocument/2006/relationships/image" Target="../media/image69.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55.xml"/><Relationship Id="rId6" Type="http://schemas.openxmlformats.org/officeDocument/2006/relationships/image" Target="../media/image72.jpeg"/><Relationship Id="rId11" Type="http://schemas.openxmlformats.org/officeDocument/2006/relationships/image" Target="../media/image77.png"/><Relationship Id="rId5" Type="http://schemas.openxmlformats.org/officeDocument/2006/relationships/hyperlink" Target="https://jobs.csiro.au/" TargetMode="External"/><Relationship Id="rId15" Type="http://schemas.openxmlformats.org/officeDocument/2006/relationships/image" Target="../media/image81.jpeg"/><Relationship Id="rId10" Type="http://schemas.openxmlformats.org/officeDocument/2006/relationships/image" Target="../media/image76.jpeg"/><Relationship Id="rId19" Type="http://schemas.openxmlformats.org/officeDocument/2006/relationships/image" Target="../media/image85.png"/><Relationship Id="rId4" Type="http://schemas.openxmlformats.org/officeDocument/2006/relationships/image" Target="../media/image71.png"/><Relationship Id="rId9" Type="http://schemas.openxmlformats.org/officeDocument/2006/relationships/image" Target="../media/image75.jpeg"/><Relationship Id="rId1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name="Acrobat Document" r:id="rId2" imgW="5486400" imgH="2743200" progId="AcroExch.Document.DC">
                  <p:embed/>
                </p:oleObj>
              </mc:Choice>
              <mc:Fallback>
                <p:oleObj name="Acrobat Document" r:id="rId2" imgW="5486400" imgH="2743200" progId="AcroExch.Document.DC">
                  <p:embed/>
                  <p:pic>
                    <p:nvPicPr>
                      <p:cNvPr id="0" name=""/>
                      <p:cNvPicPr/>
                      <p:nvPr/>
                    </p:nvPicPr>
                    <p:blipFill>
                      <a:blip r:embed="rId3"/>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a:t>
            </a:r>
          </a:p>
          <a:p>
            <a:pPr lvl="1"/>
            <a:r>
              <a:rPr lang="en-AU" dirty="0"/>
              <a:t>DNA, RNA, protein sequences have categorical states</a:t>
            </a:r>
          </a:p>
          <a:p>
            <a:pPr lvl="1"/>
            <a:r>
              <a:rPr lang="en-AU" dirty="0"/>
              <a:t>Machine learning expects numbers</a:t>
            </a:r>
            <a:br>
              <a:rPr lang="en-AU" dirty="0"/>
            </a:br>
            <a:endParaRPr lang="en-AU" dirty="0"/>
          </a:p>
          <a:p>
            <a:r>
              <a:rPr lang="en-AU" dirty="0"/>
              <a:t>Linear regression with biological data</a:t>
            </a:r>
          </a:p>
          <a:p>
            <a:pPr lvl="1"/>
            <a:r>
              <a:rPr lang="en-AU" dirty="0"/>
              <a:t>Sensors are getting cheaper</a:t>
            </a:r>
          </a:p>
          <a:p>
            <a:pPr lvl="1"/>
            <a:r>
              <a:rPr lang="en-AU" dirty="0"/>
              <a:t>Samples (e.g. patients) are rare</a:t>
            </a:r>
            <a:br>
              <a:rPr lang="en-AU" dirty="0"/>
            </a:br>
            <a:endParaRPr lang="en-AU" dirty="0"/>
          </a:p>
          <a:p>
            <a:r>
              <a:rPr lang="en-AU" dirty="0"/>
              <a:t>Designing genomic sequences</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3609</TotalTime>
  <Words>2013</Words>
  <Application>Microsoft Office PowerPoint</Application>
  <PresentationFormat>On-screen Show (16:9)</PresentationFormat>
  <Paragraphs>268</Paragraphs>
  <Slides>33</Slides>
  <Notes>8</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33</vt:i4>
      </vt:variant>
    </vt:vector>
  </HeadingPairs>
  <TitlesOfParts>
    <vt:vector size="43"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Machine learning for  scientific discovery</vt:lpstr>
      <vt:lpstr>Given some data</vt:lpstr>
      <vt:lpstr>Fit a model to data</vt:lpstr>
      <vt:lpstr>Build a classifier</vt:lpstr>
      <vt:lpstr>What is Machine Learning?</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Cheng Soon</cp:lastModifiedBy>
  <cp:revision>142</cp:revision>
  <dcterms:created xsi:type="dcterms:W3CDTF">2020-07-06T12:13:05Z</dcterms:created>
  <dcterms:modified xsi:type="dcterms:W3CDTF">2021-10-26T23:50:29Z</dcterms:modified>
</cp:coreProperties>
</file>